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&lt;video width="858" height="483" autoplay controls mute loop src="../img/docs-design/old.mp4"&gt;&lt;/video&gt;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&lt;video width="1120" height="630" autoplay controls mute loop src="../img/docs-design/home.mp4"&gt;&lt;/video&gt;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2024-02-29T18:52:13Z</dcterms:created>
  <dcterms:modified xsi:type="dcterms:W3CDTF">2024-02-29T18:52:13Z</dcterms:modified>
</cp:coreProperties>
</file>